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70" r:id="rId5"/>
    <p:sldId id="273" r:id="rId6"/>
    <p:sldId id="276" r:id="rId7"/>
    <p:sldId id="277" r:id="rId8"/>
    <p:sldId id="278" r:id="rId9"/>
    <p:sldId id="275" r:id="rId10"/>
    <p:sldId id="280" r:id="rId11"/>
    <p:sldId id="281" r:id="rId12"/>
    <p:sldId id="282" r:id="rId13"/>
    <p:sldId id="283" r:id="rId14"/>
    <p:sldId id="274" r:id="rId15"/>
    <p:sldId id="26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fif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ECFEE6-A8C7-4DBC-9855-B287C7CF859B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9FD5E2-2C4F-496E-AEA7-E549FC7053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474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9FD5E2-2C4F-496E-AEA7-E549FC70539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765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0672E1-07D1-4399-AEDD-F876BB49F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9915B82-5DEE-4F1B-9B21-28C9A96EA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04C5B8-1A67-4B42-9953-0E113F4D9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E1B412-755B-4F00-8854-3E5E4B0BA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5D43B2-3642-4467-A385-53BE535B6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2298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4A5FE4-9394-4E4A-A11B-49A9EB250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66EB757-F5FF-41DE-8983-1F3F9357FD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FE46EA-D423-4A88-AD77-111AB5D87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413AEF-8E16-427C-83AB-B7E818EF4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FAA673-F537-4DD8-992E-A0E2B9C73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1317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31F9D65-D76B-4D82-940A-8DE4D6A05A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D746DF7-6722-4193-82E7-41FAF03C77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6D216B-E5FB-46C2-8B10-69CB1FCE0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6639580-C596-4FD7-BCAE-F5E0228E6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0CD405-262C-4FF6-97DA-63BE6B514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1841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27A69A-C154-41AB-8CC9-4FCF4198F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7CAB2D0-267A-4078-928C-9914D2955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F85AAF-0D6E-4333-884C-908684D63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EE59D7-0E0B-421B-8178-D21F3E962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FBA47E-24D0-46B3-B334-13D31D8BA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4369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A27192-1FA2-4210-BD6A-EF96D72C4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8365C0-EAC2-4282-AB1F-380700BC85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200618-89BE-469B-ABB7-3500F0B8A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57C6F5-BF49-42F9-B22A-36967F47B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2C3205-70C5-45D9-B63E-642F7F7B6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8934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ED7029-4CB2-4AC9-8155-05998648C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A3C793-F4EC-4C0D-BF39-8396EAD0A2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145965-8C9A-415B-ABC9-75F774872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ACC11B6-C19F-4A8A-83D0-7335888F0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566150C-774A-4C5B-9CA7-F3E04F6C3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8D3B02-E609-49FC-AA84-A94F94649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57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1987E-67AD-473D-9147-8A780CA07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564A10-5E0E-4B41-A9F6-A83618151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54C6A14-CFD4-4354-9D57-F71753791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BDD858D-0C03-4405-A6F7-7889542A47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E64DF9-A539-4C89-A79E-29FE1F49EB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08F4B2E-9185-41B0-BADD-DD479418A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C02BC6D-1107-4586-99E6-70D99CA82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072DC87-EDBF-4B1F-A770-542CAF82A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9107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9A31D-D524-4738-A4C6-3D0A0BD16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257E044-1031-4141-8B13-34D8C81FB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D68CB72-C12C-4B15-BF44-B84DDAE40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8D800D-9A45-4119-BE2D-C5BE9CAC1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7251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BAAC87A-A0EA-451C-BE10-E11A1BD26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EDB3DC8-A57F-499C-BC21-E133111E8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8EE19B5-9B09-4DB9-8963-D24BB235C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6794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5A412F-95FB-4E1E-AC3E-F91340B5C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6C0BDA-79A1-4419-915F-F23AFBBC7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AE67598-C7E3-4D93-82C4-EEDF56F75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79C0AC-DDA5-48F2-956E-FE056FAD2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8109407-3FEB-49C2-ADE6-2B7AD5B65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47C146D-BBF7-43C8-AE03-4EC2FE9B5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6805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47D876-BD15-4327-8325-82B57C231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02344D6-32BB-4566-A517-1509DCAC2A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BC28817-A3A8-47EF-BB99-CAEDA236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593CCB-C21A-43A7-8FA4-7B44D58DE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8A6504D-AD0C-469A-A45D-9779E1097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2B822A5-F3AB-408F-81EA-594CEFFD7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6286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11D29F-EE2E-4F94-BEE8-8DA771297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4BF935F-DC23-40EA-9D1B-E302C8CD09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DB7756E-81EE-4ED6-9456-75D3AF8E9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EFA27-FDDE-4E88-978D-64D18D40168F}" type="datetimeFigureOut">
              <a:rPr lang="ru-RU" smtClean="0"/>
              <a:t>06.07.2020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0B2293F-EDB1-4BA8-8395-A0B15413A3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B8ED049-2450-4D48-A851-D205C63B15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BB89A-C5C9-4435-8F9D-D6BA3EA40D6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125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9C3E000-65F8-4409-BCEF-99F2A7FF7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E84DDA-7778-4010-82CE-0F60370D58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9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Я </a:t>
            </a:r>
            <a:r>
              <a:rPr lang="ru-RU" sz="8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ДОЛЖЕН</a:t>
            </a:r>
            <a:endParaRPr lang="ru-RU" sz="96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D858F52-08D4-41E5-A75A-D77B48DC69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Пилотный Бородатый </a:t>
            </a:r>
            <a:r>
              <a:rPr lang="ru-RU" dirty="0" err="1"/>
              <a:t>Хакатон</a:t>
            </a:r>
            <a:r>
              <a:rPr lang="ru-RU" dirty="0"/>
              <a:t> – Команда №14 </a:t>
            </a:r>
            <a:r>
              <a:rPr lang="en-US" dirty="0"/>
              <a:t>Alt+3 Studio</a:t>
            </a:r>
          </a:p>
          <a:p>
            <a:r>
              <a:rPr lang="ru-RU" dirty="0"/>
              <a:t>Спикер: Катков Илья</a:t>
            </a:r>
          </a:p>
        </p:txBody>
      </p:sp>
    </p:spTree>
    <p:extLst>
      <p:ext uri="{BB962C8B-B14F-4D97-AF65-F5344CB8AC3E}">
        <p14:creationId xmlns:p14="http://schemas.microsoft.com/office/powerpoint/2010/main" val="2636990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096545-A219-4230-9BFE-EA05D37984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441" t="13851" r="477" b="14046"/>
          <a:stretch/>
        </p:blipFill>
        <p:spPr>
          <a:xfrm>
            <a:off x="4724400" y="1528863"/>
            <a:ext cx="2743200" cy="4944862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771D90D-FD93-4C7B-B270-0E83BE1804DC}"/>
              </a:ext>
            </a:extLst>
          </p:cNvPr>
          <p:cNvSpPr/>
          <p:nvPr/>
        </p:nvSpPr>
        <p:spPr>
          <a:xfrm>
            <a:off x="2232282" y="377933"/>
            <a:ext cx="77274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Windows | MacOS | Linux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84885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771D90D-FD93-4C7B-B270-0E83BE1804DC}"/>
              </a:ext>
            </a:extLst>
          </p:cNvPr>
          <p:cNvSpPr/>
          <p:nvPr/>
        </p:nvSpPr>
        <p:spPr>
          <a:xfrm>
            <a:off x="4845722" y="377933"/>
            <a:ext cx="25005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Android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8D10694-EF36-4ACF-AC8D-835F2663FA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34" t="22783" r="35833" b="22459"/>
          <a:stretch/>
        </p:blipFill>
        <p:spPr>
          <a:xfrm>
            <a:off x="4430694" y="1372361"/>
            <a:ext cx="3330612" cy="500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11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771D90D-FD93-4C7B-B270-0E83BE1804DC}"/>
              </a:ext>
            </a:extLst>
          </p:cNvPr>
          <p:cNvSpPr/>
          <p:nvPr/>
        </p:nvSpPr>
        <p:spPr>
          <a:xfrm>
            <a:off x="5521163" y="377933"/>
            <a:ext cx="11496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iOS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D312B0-9760-41F2-A1E2-4740488171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49" t="14886" r="31559" b="12491"/>
          <a:stretch/>
        </p:blipFill>
        <p:spPr>
          <a:xfrm>
            <a:off x="4644501" y="1367162"/>
            <a:ext cx="2902998" cy="498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402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771D90D-FD93-4C7B-B270-0E83BE1804DC}"/>
              </a:ext>
            </a:extLst>
          </p:cNvPr>
          <p:cNvSpPr/>
          <p:nvPr/>
        </p:nvSpPr>
        <p:spPr>
          <a:xfrm>
            <a:off x="5326399" y="377933"/>
            <a:ext cx="15392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WEB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B27EAC1-225F-426B-95BC-4D8AFED1AF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36" t="26408" b="21683"/>
          <a:stretch/>
        </p:blipFill>
        <p:spPr>
          <a:xfrm>
            <a:off x="1044528" y="1301263"/>
            <a:ext cx="10102943" cy="486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067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AF33FEE-4D1C-4E3C-9F36-032F4D79C911}"/>
              </a:ext>
            </a:extLst>
          </p:cNvPr>
          <p:cNvSpPr/>
          <p:nvPr/>
        </p:nvSpPr>
        <p:spPr>
          <a:xfrm>
            <a:off x="326878" y="517098"/>
            <a:ext cx="70283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Вы после «Я Должен»: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36449388-4D6C-41F6-8DFB-CB44E3B879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519" y="1529204"/>
            <a:ext cx="4759877" cy="5196134"/>
          </a:xfrm>
        </p:spPr>
      </p:pic>
    </p:spTree>
    <p:extLst>
      <p:ext uri="{BB962C8B-B14F-4D97-AF65-F5344CB8AC3E}">
        <p14:creationId xmlns:p14="http://schemas.microsoft.com/office/powerpoint/2010/main" val="1463650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E03E03-58A6-4A55-B653-74E00EEC2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0334" y="2184318"/>
            <a:ext cx="8031332" cy="2489363"/>
          </a:xfrm>
        </p:spPr>
        <p:txBody>
          <a:bodyPr>
            <a:normAutofit/>
          </a:bodyPr>
          <a:lstStyle/>
          <a:p>
            <a:r>
              <a:rPr lang="ru-RU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n-lt"/>
              </a:rPr>
              <a:t>Спасибо за внимание!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CEEB1BD-6D2E-4E98-B137-2845BC8F7766}"/>
              </a:ext>
            </a:extLst>
          </p:cNvPr>
          <p:cNvSpPr txBox="1">
            <a:spLocks/>
          </p:cNvSpPr>
          <p:nvPr/>
        </p:nvSpPr>
        <p:spPr>
          <a:xfrm>
            <a:off x="4819094" y="6060336"/>
            <a:ext cx="2524217" cy="392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Alt+3 Studio, 2020 </a:t>
            </a:r>
            <a:r>
              <a:rPr lang="ru-RU" sz="2000" dirty="0"/>
              <a:t>год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3ED4D05E-07A4-44A3-A3D6-B3528D85DDFB}"/>
              </a:ext>
            </a:extLst>
          </p:cNvPr>
          <p:cNvSpPr txBox="1">
            <a:spLocks/>
          </p:cNvSpPr>
          <p:nvPr/>
        </p:nvSpPr>
        <p:spPr>
          <a:xfrm>
            <a:off x="4874581" y="6364473"/>
            <a:ext cx="2442838" cy="392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https://vk.com/alt3s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742503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51C74E6-7FD5-437C-8254-F6B428A1A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845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3490BB4-7452-4966-B8FC-69FED829F113}"/>
              </a:ext>
            </a:extLst>
          </p:cNvPr>
          <p:cNvSpPr/>
          <p:nvPr/>
        </p:nvSpPr>
        <p:spPr>
          <a:xfrm>
            <a:off x="541147" y="304034"/>
            <a:ext cx="30843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Команда: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D5908F9-7F73-45E7-A250-31E58BC748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25"/>
          <a:stretch/>
        </p:blipFill>
        <p:spPr>
          <a:xfrm>
            <a:off x="541147" y="1695824"/>
            <a:ext cx="1949904" cy="194418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2351362-763D-4000-89A1-1ED0A0DC9541}"/>
              </a:ext>
            </a:extLst>
          </p:cNvPr>
          <p:cNvSpPr/>
          <p:nvPr/>
        </p:nvSpPr>
        <p:spPr>
          <a:xfrm>
            <a:off x="2357885" y="1724702"/>
            <a:ext cx="3900872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000" dirty="0"/>
              <a:t>Катков Илья, основатель и носитель идеи</a:t>
            </a:r>
            <a:br>
              <a:rPr lang="ru-RU" sz="2000" dirty="0"/>
            </a:br>
            <a:r>
              <a:rPr lang="ru-RU" sz="2000" dirty="0"/>
              <a:t>(настройка сервера БД и создание десктоп клиента)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2AE5DB3-07C8-462E-8C32-11850FC840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97" b="19181"/>
          <a:stretch/>
        </p:blipFill>
        <p:spPr>
          <a:xfrm>
            <a:off x="802055" y="4558900"/>
            <a:ext cx="1088001" cy="170019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1CA746E-F406-4552-9321-567BB1742B09}"/>
              </a:ext>
            </a:extLst>
          </p:cNvPr>
          <p:cNvSpPr/>
          <p:nvPr/>
        </p:nvSpPr>
        <p:spPr>
          <a:xfrm>
            <a:off x="1725393" y="4746320"/>
            <a:ext cx="269202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000" dirty="0"/>
              <a:t>Дубинка Иван, </a:t>
            </a:r>
          </a:p>
          <a:p>
            <a:pPr algn="ctr"/>
            <a:r>
              <a:rPr lang="en-US" sz="2000" dirty="0"/>
              <a:t>iOS </a:t>
            </a:r>
            <a:r>
              <a:rPr lang="ru-RU" sz="2000" dirty="0"/>
              <a:t>разработчик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877997-D10F-4C0A-88E7-9504197C76F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2" t="11608" r="17615"/>
          <a:stretch/>
        </p:blipFill>
        <p:spPr>
          <a:xfrm>
            <a:off x="4459953" y="4482374"/>
            <a:ext cx="1798804" cy="17889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F3FC632-DF1B-4BAC-9BA5-716700173096}"/>
              </a:ext>
            </a:extLst>
          </p:cNvPr>
          <p:cNvSpPr/>
          <p:nvPr/>
        </p:nvSpPr>
        <p:spPr>
          <a:xfrm>
            <a:off x="6369527" y="4746320"/>
            <a:ext cx="249696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000" dirty="0"/>
              <a:t>Соколов Дмитрий, </a:t>
            </a:r>
          </a:p>
          <a:p>
            <a:pPr algn="ctr"/>
            <a:r>
              <a:rPr lang="en-US" sz="2000" dirty="0"/>
              <a:t>Android-</a:t>
            </a:r>
            <a:r>
              <a:rPr lang="ru-RU" sz="2000" dirty="0"/>
              <a:t>разработчик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D82A75E-640F-4205-BFE1-E8112A9711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527" y="1698140"/>
            <a:ext cx="1886090" cy="18860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22B25314-A855-4282-9417-7BCDBD749B7F}"/>
              </a:ext>
            </a:extLst>
          </p:cNvPr>
          <p:cNvSpPr/>
          <p:nvPr/>
        </p:nvSpPr>
        <p:spPr>
          <a:xfrm>
            <a:off x="7557452" y="1960029"/>
            <a:ext cx="390087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000" dirty="0" err="1"/>
              <a:t>Суматохин</a:t>
            </a:r>
            <a:r>
              <a:rPr lang="ru-RU" sz="2000" dirty="0"/>
              <a:t> Алексей,</a:t>
            </a:r>
          </a:p>
          <a:p>
            <a:pPr algn="ctr"/>
            <a:r>
              <a:rPr lang="ru-RU" sz="2000" dirty="0"/>
              <a:t>Консультант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BD7F906-827D-446C-91DB-292E2D06999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50" b="3597"/>
          <a:stretch/>
        </p:blipFill>
        <p:spPr>
          <a:xfrm>
            <a:off x="9532893" y="3488429"/>
            <a:ext cx="1798803" cy="19878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3A1713F4-55B0-4390-96A4-EE06AEC49086}"/>
              </a:ext>
            </a:extLst>
          </p:cNvPr>
          <p:cNvSpPr/>
          <p:nvPr/>
        </p:nvSpPr>
        <p:spPr>
          <a:xfrm>
            <a:off x="8915730" y="5734038"/>
            <a:ext cx="3033127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000" dirty="0"/>
              <a:t>Серебряков Кирилл,</a:t>
            </a:r>
          </a:p>
          <a:p>
            <a:pPr algn="ctr"/>
            <a:r>
              <a:rPr lang="en-US" sz="2000" dirty="0"/>
              <a:t>Frontend-</a:t>
            </a:r>
            <a:r>
              <a:rPr lang="ru-RU" sz="2000" dirty="0"/>
              <a:t>разработчик</a:t>
            </a:r>
          </a:p>
        </p:txBody>
      </p:sp>
    </p:spTree>
    <p:extLst>
      <p:ext uri="{BB962C8B-B14F-4D97-AF65-F5344CB8AC3E}">
        <p14:creationId xmlns:p14="http://schemas.microsoft.com/office/powerpoint/2010/main" val="3653999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7FCE4E-1C33-4217-9207-10E6EF041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D8DFA8-5D4C-493F-A2E5-7E62C933D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57272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Человек зачастую не придерживается четких целей по выполнению задач на день</a:t>
            </a:r>
          </a:p>
          <a:p>
            <a:r>
              <a:rPr lang="ru-RU" dirty="0"/>
              <a:t>Бумажный носитель – в топку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50121E0-0A1D-4715-965D-F2587C217B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218" y="3429000"/>
            <a:ext cx="3329749" cy="249906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ADDC7B5E-3468-4F1E-978E-39A62D1F014B}"/>
              </a:ext>
            </a:extLst>
          </p:cNvPr>
          <p:cNvCxnSpPr>
            <a:cxnSpLocks/>
          </p:cNvCxnSpPr>
          <p:nvPr/>
        </p:nvCxnSpPr>
        <p:spPr>
          <a:xfrm>
            <a:off x="6741974" y="3231472"/>
            <a:ext cx="3742554" cy="28319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29E9C140-6DBC-41A7-8AB3-9E768F792E6C}"/>
              </a:ext>
            </a:extLst>
          </p:cNvPr>
          <p:cNvCxnSpPr>
            <a:cxnSpLocks/>
          </p:cNvCxnSpPr>
          <p:nvPr/>
        </p:nvCxnSpPr>
        <p:spPr>
          <a:xfrm flipH="1">
            <a:off x="6741974" y="3231472"/>
            <a:ext cx="3742554" cy="283197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BC3E91B-5B95-4203-A4F4-7EB3DEB17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472" y="3432354"/>
            <a:ext cx="3741693" cy="249571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72205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FA3FF49-9C20-47B4-A61A-1F7BAF9A7B74}"/>
              </a:ext>
            </a:extLst>
          </p:cNvPr>
          <p:cNvSpPr/>
          <p:nvPr/>
        </p:nvSpPr>
        <p:spPr>
          <a:xfrm>
            <a:off x="815152" y="517098"/>
            <a:ext cx="60518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Вы до «Я Должен»: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B0DA770-F8E8-46D0-B678-2D6337AC43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"/>
          <a:stretch/>
        </p:blipFill>
        <p:spPr>
          <a:xfrm>
            <a:off x="7279689" y="978763"/>
            <a:ext cx="4097160" cy="564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205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7FCE4E-1C33-4217-9207-10E6EF041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Решение – </a:t>
            </a:r>
            <a:r>
              <a:rPr lang="ru-RU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«Я ДОЛЖЕН»</a:t>
            </a:r>
            <a:endParaRPr lang="ru-RU" sz="5400" dirty="0">
              <a:solidFill>
                <a:srgbClr val="0070C0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D8DFA8-5D4C-493F-A2E5-7E62C933D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665" y="2224102"/>
            <a:ext cx="10782670" cy="12048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Единая база данных Ваших задач для всех платформ</a:t>
            </a:r>
          </a:p>
          <a:p>
            <a:pPr marL="0" indent="0">
              <a:buNone/>
            </a:pPr>
            <a:r>
              <a:rPr lang="ru-RU" sz="3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Удобный, минималистичный и дружественный интерфейс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FDFA474-1A57-448A-B7D2-1C78FDC74496}"/>
              </a:ext>
            </a:extLst>
          </p:cNvPr>
          <p:cNvSpPr/>
          <p:nvPr/>
        </p:nvSpPr>
        <p:spPr>
          <a:xfrm>
            <a:off x="3048000" y="3561242"/>
            <a:ext cx="6096000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ru-RU" dirty="0"/>
              <a:t>"Я должен" – приложение, которое представляет собой список дел на текущий день, которые пользователь "должен" выполнить, будь это какие-либо рабочие задачи, будь это домашние дела.</a:t>
            </a:r>
          </a:p>
        </p:txBody>
      </p:sp>
    </p:spTree>
    <p:extLst>
      <p:ext uri="{BB962C8B-B14F-4D97-AF65-F5344CB8AC3E}">
        <p14:creationId xmlns:p14="http://schemas.microsoft.com/office/powerpoint/2010/main" val="991125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A9B2C83-495E-4DAE-B951-EA2301D5E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58" y="3117834"/>
            <a:ext cx="2302987" cy="25438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6FB0EF-E815-4A86-9831-84F1F2128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371" y="4244812"/>
            <a:ext cx="4016890" cy="210886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8BBDF7E-F5BA-4AAD-A688-40FAE93648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350" y="3117834"/>
            <a:ext cx="2444319" cy="183323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F78A8D-ECFD-48CD-8D5F-1ABB49B9E2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298" y="4856501"/>
            <a:ext cx="1700814" cy="170081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4F47FFC-A555-463F-A017-715D8AC816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2011" y="3274491"/>
            <a:ext cx="1425353" cy="142535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7BE0000-766D-4A83-9C6C-5425A71C01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556" y="4445253"/>
            <a:ext cx="2105882" cy="204762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B443FD3-52BC-425A-A1BE-AD12C53A0C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562" y="282867"/>
            <a:ext cx="2428875" cy="2457450"/>
          </a:xfrm>
          <a:prstGeom prst="rect">
            <a:avLst/>
          </a:prstGeom>
        </p:spPr>
      </p:pic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6F9E4175-AFEB-4F1D-B328-7C6A4D23C9BC}"/>
              </a:ext>
            </a:extLst>
          </p:cNvPr>
          <p:cNvCxnSpPr>
            <a:stCxn id="11" idx="2"/>
            <a:endCxn id="6" idx="0"/>
          </p:cNvCxnSpPr>
          <p:nvPr/>
        </p:nvCxnSpPr>
        <p:spPr>
          <a:xfrm flipH="1">
            <a:off x="5986510" y="2740317"/>
            <a:ext cx="109490" cy="3775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592BF6CF-43F9-41EA-8AB1-99B94927B978}"/>
              </a:ext>
            </a:extLst>
          </p:cNvPr>
          <p:cNvCxnSpPr>
            <a:stCxn id="11" idx="1"/>
            <a:endCxn id="4" idx="0"/>
          </p:cNvCxnSpPr>
          <p:nvPr/>
        </p:nvCxnSpPr>
        <p:spPr>
          <a:xfrm flipH="1">
            <a:off x="1655152" y="1511592"/>
            <a:ext cx="3226410" cy="16062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4CCB17A7-B131-4574-A16C-FCB3CEF6FD5D}"/>
              </a:ext>
            </a:extLst>
          </p:cNvPr>
          <p:cNvCxnSpPr>
            <a:stCxn id="11" idx="1"/>
            <a:endCxn id="5" idx="0"/>
          </p:cNvCxnSpPr>
          <p:nvPr/>
        </p:nvCxnSpPr>
        <p:spPr>
          <a:xfrm flipH="1">
            <a:off x="3956816" y="1511592"/>
            <a:ext cx="924746" cy="27332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FE63A011-DCBA-4386-BDB1-A0F4FBE52771}"/>
              </a:ext>
            </a:extLst>
          </p:cNvPr>
          <p:cNvCxnSpPr>
            <a:stCxn id="11" idx="3"/>
            <a:endCxn id="8" idx="0"/>
          </p:cNvCxnSpPr>
          <p:nvPr/>
        </p:nvCxnSpPr>
        <p:spPr>
          <a:xfrm>
            <a:off x="7310437" y="1511592"/>
            <a:ext cx="1524251" cy="1762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5F672861-C9A3-400B-9C8A-BA247B1389BC}"/>
              </a:ext>
            </a:extLst>
          </p:cNvPr>
          <p:cNvCxnSpPr>
            <a:stCxn id="11" idx="2"/>
            <a:endCxn id="7" idx="0"/>
          </p:cNvCxnSpPr>
          <p:nvPr/>
        </p:nvCxnSpPr>
        <p:spPr>
          <a:xfrm>
            <a:off x="6096000" y="2740317"/>
            <a:ext cx="1378705" cy="21161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D50BEAA2-0F5F-497B-A7BC-EF0EFC58B455}"/>
              </a:ext>
            </a:extLst>
          </p:cNvPr>
          <p:cNvCxnSpPr>
            <a:stCxn id="11" idx="3"/>
            <a:endCxn id="9" idx="0"/>
          </p:cNvCxnSpPr>
          <p:nvPr/>
        </p:nvCxnSpPr>
        <p:spPr>
          <a:xfrm>
            <a:off x="7310437" y="1511592"/>
            <a:ext cx="3184060" cy="29336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198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55DD175-9F8E-40B9-925B-645FB656BD27}"/>
              </a:ext>
            </a:extLst>
          </p:cNvPr>
          <p:cNvSpPr/>
          <p:nvPr/>
        </p:nvSpPr>
        <p:spPr>
          <a:xfrm>
            <a:off x="3004304" y="328890"/>
            <a:ext cx="5646983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7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Приложение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C31C9DF-F347-44F2-9E76-93F846F35950}"/>
              </a:ext>
            </a:extLst>
          </p:cNvPr>
          <p:cNvSpPr/>
          <p:nvPr/>
        </p:nvSpPr>
        <p:spPr>
          <a:xfrm>
            <a:off x="1526022" y="2298470"/>
            <a:ext cx="9139955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4400" b="1" cap="none" spc="0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Добавить задачу</a:t>
            </a:r>
          </a:p>
          <a:p>
            <a:pPr algn="ctr"/>
            <a:r>
              <a:rPr lang="ru-RU" sz="4400" b="1" cap="none" spc="0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Отметить выполнение задачи</a:t>
            </a:r>
          </a:p>
          <a:p>
            <a:pPr algn="ctr"/>
            <a:r>
              <a:rPr lang="ru-RU" sz="4400" b="1" dirty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По надобности удалить задачу</a:t>
            </a:r>
          </a:p>
          <a:p>
            <a:pPr algn="ctr"/>
            <a:r>
              <a:rPr lang="ru-RU" sz="4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В конце дня вывод статистики</a:t>
            </a:r>
          </a:p>
        </p:txBody>
      </p:sp>
    </p:spTree>
    <p:extLst>
      <p:ext uri="{BB962C8B-B14F-4D97-AF65-F5344CB8AC3E}">
        <p14:creationId xmlns:p14="http://schemas.microsoft.com/office/powerpoint/2010/main" val="156143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id="{370A3BAA-35F8-4EAD-9736-2DAA6FCB8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336" y="2471233"/>
            <a:ext cx="4176950" cy="4351338"/>
          </a:xfr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D8188B6-19B6-496A-90E0-81774B5CBA6B}"/>
              </a:ext>
            </a:extLst>
          </p:cNvPr>
          <p:cNvSpPr/>
          <p:nvPr/>
        </p:nvSpPr>
        <p:spPr>
          <a:xfrm>
            <a:off x="2240491" y="405454"/>
            <a:ext cx="44870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4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Монетизация: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15A7A4F-DC46-4596-A9B1-73AD34C28138}"/>
              </a:ext>
            </a:extLst>
          </p:cNvPr>
          <p:cNvSpPr/>
          <p:nvPr/>
        </p:nvSpPr>
        <p:spPr>
          <a:xfrm>
            <a:off x="1042520" y="1738896"/>
            <a:ext cx="738298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161616"/>
                </a:solidFill>
                <a:latin typeface="CoreSansA"/>
              </a:rPr>
              <a:t>GDPR</a:t>
            </a:r>
            <a:r>
              <a:rPr lang="en-US" sz="3200" dirty="0">
                <a:solidFill>
                  <a:srgbClr val="161616"/>
                </a:solidFill>
                <a:latin typeface="CoreSansA"/>
              </a:rPr>
              <a:t> (General Data Protection Regulation)</a:t>
            </a:r>
            <a:endParaRPr lang="ru-RU" sz="320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4D2A1DB-6ECE-4ECA-929B-FFFFB6880660}"/>
              </a:ext>
            </a:extLst>
          </p:cNvPr>
          <p:cNvSpPr/>
          <p:nvPr/>
        </p:nvSpPr>
        <p:spPr>
          <a:xfrm>
            <a:off x="-24907" y="2733783"/>
            <a:ext cx="9017858" cy="184665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4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Сбор и передача данных пользователя*</a:t>
            </a:r>
            <a:br>
              <a:rPr lang="ru-RU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4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ru-RU" dirty="0"/>
              <a:t>*после его согласия</a:t>
            </a:r>
            <a:endParaRPr lang="ru-RU" sz="5400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4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3729933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200</Words>
  <Application>Microsoft Office PowerPoint</Application>
  <PresentationFormat>Широкоэкранный</PresentationFormat>
  <Paragraphs>38</Paragraphs>
  <Slides>15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CoreSansA</vt:lpstr>
      <vt:lpstr>Тема Office</vt:lpstr>
      <vt:lpstr>Я ДОЛЖЕН</vt:lpstr>
      <vt:lpstr>Презентация PowerPoint</vt:lpstr>
      <vt:lpstr>Презентация PowerPoint</vt:lpstr>
      <vt:lpstr>Проблема</vt:lpstr>
      <vt:lpstr>Презентация PowerPoint</vt:lpstr>
      <vt:lpstr>Решение – «Я ДОЛЖЕН»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 ДОЛЖЕН</dc:title>
  <dc:creator>Ilya Katkov</dc:creator>
  <cp:lastModifiedBy>Ilya Katkov</cp:lastModifiedBy>
  <cp:revision>27</cp:revision>
  <dcterms:created xsi:type="dcterms:W3CDTF">2020-05-30T01:16:03Z</dcterms:created>
  <dcterms:modified xsi:type="dcterms:W3CDTF">2020-07-06T10:27:21Z</dcterms:modified>
</cp:coreProperties>
</file>

<file path=docProps/thumbnail.jpeg>
</file>